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56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ll" id="{E6C9C651-F074-4DE4-B176-326BDF11280A}">
          <p14:sldIdLst>
            <p14:sldId id="257"/>
          </p14:sldIdLst>
        </p14:section>
        <p14:section name="Yaw" id="{D8DC3582-D24D-4E3B-A476-F68DC6697752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Pitch" id="{7171FBE0-980F-427B-AF34-D6A617051B26}">
          <p14:sldIdLst>
            <p14:sldId id="25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230D-526E-F28D-8077-88DE145EF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C33F6-FD54-171E-2B49-B774EE0FE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37727-D5EE-F76D-95F3-30A3CA63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BE7D1-5E24-56C3-D3B3-4782C7F8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1776A-5FF6-950C-C6DD-33A67181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30D5-51FA-CBBD-4F8F-32F112B4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418DE-4609-7791-2741-811823B5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2742C-AB99-AAEE-C9F9-D2DF9E36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C990-2FA8-2139-E881-77F7127C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0EDD-C082-E60C-CCA0-15994DD4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9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A5D33D-73C4-109C-4A55-9846FC421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14F33-ADEB-1E68-9A95-0936875DB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94E6-714A-F118-B43A-740BE777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42E7-7530-38F0-720E-C024DB27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53CD-99DD-51FF-0033-EF26F546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9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D19F-02E0-4496-55F4-CD17834C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D32DE-C6A0-7DC9-F0DA-591F717B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0C87-5B82-CEBE-3D21-95994AD7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F6236-57F1-1116-8E35-E4D2C313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9D232-6672-1584-07ED-86ECBA87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23B8-4822-9BC7-AA69-E7FB55B5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D8136-BC08-5023-CB7D-6879C59F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A4FC-84ED-3449-07FC-45C153E2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2476-2562-BCCD-68EF-E3370993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3107-AB89-5417-CF20-68CCAB3A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D2AF-548D-7A11-23F9-D275BC63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F6E7-5CCA-C46B-1A20-E9BB650AD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33F50-E23B-E248-0D2B-00FBED601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64DA-D589-1BC5-BE79-7AAA74EF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53C1-4536-50F1-62E6-49FD0015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21B2B-1356-3838-D0D5-80740F84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292B-55B7-9C61-7354-25AE067D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61C74-D1E8-A219-24DE-BB38BBCA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E5220-5456-15FC-2353-1E3419FB3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32656-4795-8536-312F-31F18DEC4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288F0-8739-5304-3AB5-0EB99F06F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EB238-D152-0310-9284-BCC6D765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B6DF6-F708-F0A8-9C3E-24C805A3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B243E-FD90-9F30-9EDB-13E76B39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3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8F55-9B5A-61DE-9D8F-E83442C3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61D0F-ECF4-691B-8A86-3B2964FF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EF4D-03F7-079A-1C82-1906FEFF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CD6A6-6690-8A2D-788C-9CD6AA6D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3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C4C17-A94F-6BEE-6A57-77688347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058D6-2DBA-FF13-DE32-ABC8BA00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DA289-4C7A-F578-DC1B-FF971E07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88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3B71-B618-1F86-B9B0-F2F67549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AA0D-CE95-31ED-0CE6-CA1256E44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05746-EA8F-C14E-5AEA-78D04EA85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82F84-6836-826C-A4C0-1FA4C9C1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30B6D-E37D-41F3-8094-85845424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5932-436E-8F19-2748-4FA36458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0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3EC0-A115-91E4-E653-6A082A9A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7C571-71E4-308F-3B37-46CE6EB1F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1E1E6-FC14-7597-B213-BC6E3077C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3F9CA-5EBE-744B-57D6-5FFC7DA7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17979-8849-3D31-1209-A87BFA71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FC555-C3BE-F9D9-CC87-CC2800DD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2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647905-52F6-2FFC-1DF0-1FE4878F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7617-E5C0-3357-8E83-9C22937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F8962-7347-ADDB-03CD-9D0E70F9A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FE2F-BF04-4066-9D2C-92CEF79270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CC422-1315-C4BA-B29B-D0954368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FDC4-B54E-4F89-380C-115B624A8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839D2-991A-40D6-B5A1-9477A66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0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CA3C8B32-2BD9-1C75-4F3F-1D7DF44E8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0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4BCB230B-89E7-10D0-FE84-02BA73592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504B1719-7DF7-F5A5-E4CA-FA1CD84E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69862CC0-E25F-DECC-9594-CE627EEA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0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white, hair, wearing&#10;&#10;Description automatically generated">
            <a:extLst>
              <a:ext uri="{FF2B5EF4-FFF2-40B4-BE49-F238E27FC236}">
                <a16:creationId xmlns:a16="http://schemas.microsoft.com/office/drawing/2014/main" id="{6C441C5F-3694-71D6-4C7F-D222C1BB5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1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indoor, white, hair&#10;&#10;Description automatically generated">
            <a:extLst>
              <a:ext uri="{FF2B5EF4-FFF2-40B4-BE49-F238E27FC236}">
                <a16:creationId xmlns:a16="http://schemas.microsoft.com/office/drawing/2014/main" id="{73F8089F-51B7-3CE6-1A7B-37DEE6FA4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2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hite, wearing, black&#10;&#10;Description automatically generated">
            <a:extLst>
              <a:ext uri="{FF2B5EF4-FFF2-40B4-BE49-F238E27FC236}">
                <a16:creationId xmlns:a16="http://schemas.microsoft.com/office/drawing/2014/main" id="{8F3D0BEA-ED23-D729-441A-76896915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73ACC07E-5174-9ADD-CB77-8CF972F3B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0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146115FA-CE87-7AE3-4B43-57FEFF0B3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DFF6E983-2B47-FE8C-D526-AB4BA3D45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0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medium confidence">
            <a:extLst>
              <a:ext uri="{FF2B5EF4-FFF2-40B4-BE49-F238E27FC236}">
                <a16:creationId xmlns:a16="http://schemas.microsoft.com/office/drawing/2014/main" id="{1CAD85A6-7AF7-FA0B-1A86-6084ED597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7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hite, wearing, black&#10;&#10;Description automatically generated">
            <a:extLst>
              <a:ext uri="{FF2B5EF4-FFF2-40B4-BE49-F238E27FC236}">
                <a16:creationId xmlns:a16="http://schemas.microsoft.com/office/drawing/2014/main" id="{2D450B7B-045C-8070-7F00-5AC4421D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3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D3B74A65-5F03-4530-503A-4EA1906BA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9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3128516D-CE5C-51EA-40DD-AF21FA38D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0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8AE2C410-FE29-46A6-7F72-D2350084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3BAA4378-A530-45D9-51AF-F36187FF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9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atue&#10;&#10;Description automatically generated with medium confidence">
            <a:extLst>
              <a:ext uri="{FF2B5EF4-FFF2-40B4-BE49-F238E27FC236}">
                <a16:creationId xmlns:a16="http://schemas.microsoft.com/office/drawing/2014/main" id="{5D31F968-F79B-0175-3D2E-66D02037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7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6A1355FC-DAFC-900E-4B28-9C3EED2E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1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F28D9B34-0E56-5383-360E-DB325E69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91D03CD7-2D3B-1E95-6685-7B636DC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3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53D827E6-D965-D3F8-AB85-BFBE41E7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3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F1D5A335-DC54-E935-467D-E50DE81F9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indoor, white, hair&#10;&#10;Description automatically generated">
            <a:extLst>
              <a:ext uri="{FF2B5EF4-FFF2-40B4-BE49-F238E27FC236}">
                <a16:creationId xmlns:a16="http://schemas.microsoft.com/office/drawing/2014/main" id="{65A40F99-8EB6-ABA8-B19C-82273F01C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1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black&#10;&#10;Description automatically generated">
            <a:extLst>
              <a:ext uri="{FF2B5EF4-FFF2-40B4-BE49-F238E27FC236}">
                <a16:creationId xmlns:a16="http://schemas.microsoft.com/office/drawing/2014/main" id="{3545AA2E-1943-FAE0-BD8E-B60D44FA5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92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black&#10;&#10;Description automatically generated">
            <a:extLst>
              <a:ext uri="{FF2B5EF4-FFF2-40B4-BE49-F238E27FC236}">
                <a16:creationId xmlns:a16="http://schemas.microsoft.com/office/drawing/2014/main" id="{ECC03D1E-5313-4E66-0E4F-F360D27C8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B0A3DAFA-ED0C-87C4-9FC1-441258D7B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29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E722C75C-F83E-9712-BAD4-855A10A4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4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&#10;&#10;Description automatically generated">
            <a:extLst>
              <a:ext uri="{FF2B5EF4-FFF2-40B4-BE49-F238E27FC236}">
                <a16:creationId xmlns:a16="http://schemas.microsoft.com/office/drawing/2014/main" id="{6090DCFB-4426-3CBC-7D98-530B09D10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0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95D320AE-2A27-1A6C-9296-E62CA469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6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E5C54086-46DB-C843-C2C4-1B233FEB3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9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EE84A2A4-6E83-F33E-2E3A-CC76A0D6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92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dark&#10;&#10;Description automatically generated">
            <a:extLst>
              <a:ext uri="{FF2B5EF4-FFF2-40B4-BE49-F238E27FC236}">
                <a16:creationId xmlns:a16="http://schemas.microsoft.com/office/drawing/2014/main" id="{4CB48631-7653-54EB-84F4-04FB00DD2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25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black, posing&#10;&#10;Description automatically generated">
            <a:extLst>
              <a:ext uri="{FF2B5EF4-FFF2-40B4-BE49-F238E27FC236}">
                <a16:creationId xmlns:a16="http://schemas.microsoft.com/office/drawing/2014/main" id="{0D4F2339-5827-FAFD-BFDB-7B25820A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, white, hair, wearing&#10;&#10;Description automatically generated">
            <a:extLst>
              <a:ext uri="{FF2B5EF4-FFF2-40B4-BE49-F238E27FC236}">
                <a16:creationId xmlns:a16="http://schemas.microsoft.com/office/drawing/2014/main" id="{9F496EB4-8DF9-6DA5-66F1-60C879716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43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BCF4698F-3DE9-279E-32C2-3E799C04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F971CE69-694F-3715-FC10-257D7575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black&#10;&#10;Description automatically generated">
            <a:extLst>
              <a:ext uri="{FF2B5EF4-FFF2-40B4-BE49-F238E27FC236}">
                <a16:creationId xmlns:a16="http://schemas.microsoft.com/office/drawing/2014/main" id="{D2A7B3EF-64F2-DA6E-D3CA-FED7CDFE5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0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wearing, black&#10;&#10;Description automatically generated">
            <a:extLst>
              <a:ext uri="{FF2B5EF4-FFF2-40B4-BE49-F238E27FC236}">
                <a16:creationId xmlns:a16="http://schemas.microsoft.com/office/drawing/2014/main" id="{36D1536E-829E-B486-777D-17ACA5D3A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0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posing, wearing&#10;&#10;Description automatically generated">
            <a:extLst>
              <a:ext uri="{FF2B5EF4-FFF2-40B4-BE49-F238E27FC236}">
                <a16:creationId xmlns:a16="http://schemas.microsoft.com/office/drawing/2014/main" id="{843AA5D1-8FD6-C59B-8C98-4E2D18BD0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2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hite, black&#10;&#10;Description automatically generated">
            <a:extLst>
              <a:ext uri="{FF2B5EF4-FFF2-40B4-BE49-F238E27FC236}">
                <a16:creationId xmlns:a16="http://schemas.microsoft.com/office/drawing/2014/main" id="{E975C8CF-D696-AAC7-8BB5-112061DD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56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3A2CA45B-B9F7-BAD4-181F-823B1691F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8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BEB5FAAF-7BAC-0DDC-102A-031861A16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15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indoor, black&#10;&#10;Description automatically generated">
            <a:extLst>
              <a:ext uri="{FF2B5EF4-FFF2-40B4-BE49-F238E27FC236}">
                <a16:creationId xmlns:a16="http://schemas.microsoft.com/office/drawing/2014/main" id="{FE7146A0-E624-47F5-4C4E-4A0DCD5D4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4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01651D98-707B-E549-CBB9-855EECA0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9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4853FE6E-E613-D047-67FF-C601C43A5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4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57C4B458-074F-221C-8A92-C4125F0A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37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561A0B4B-7961-F6FD-BDF3-C7959D78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9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dark&#10;&#10;Description automatically generated">
            <a:extLst>
              <a:ext uri="{FF2B5EF4-FFF2-40B4-BE49-F238E27FC236}">
                <a16:creationId xmlns:a16="http://schemas.microsoft.com/office/drawing/2014/main" id="{B73E1197-1CB4-4BEE-95FB-05EC2191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dark, silhouette&#10;&#10;Description automatically generated">
            <a:extLst>
              <a:ext uri="{FF2B5EF4-FFF2-40B4-BE49-F238E27FC236}">
                <a16:creationId xmlns:a16="http://schemas.microsoft.com/office/drawing/2014/main" id="{A5A79341-74C7-3A4F-24DE-7D1816DF8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25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dark, silhouette&#10;&#10;Description automatically generated">
            <a:extLst>
              <a:ext uri="{FF2B5EF4-FFF2-40B4-BE49-F238E27FC236}">
                <a16:creationId xmlns:a16="http://schemas.microsoft.com/office/drawing/2014/main" id="{8A198125-3DE4-4CEF-5081-83ADCB71E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dark&#10;&#10;Description automatically generated">
            <a:extLst>
              <a:ext uri="{FF2B5EF4-FFF2-40B4-BE49-F238E27FC236}">
                <a16:creationId xmlns:a16="http://schemas.microsoft.com/office/drawing/2014/main" id="{560B036C-6189-02AC-5DCD-61E23317C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85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2BABC37C-1AF0-A5C2-C526-64DD88D9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8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B15389AD-36C7-83E7-ABB4-6705A8C2B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73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9B68A2F2-3D77-FE75-8C23-D3680ECA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19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indoor, black&#10;&#10;Description automatically generated">
            <a:extLst>
              <a:ext uri="{FF2B5EF4-FFF2-40B4-BE49-F238E27FC236}">
                <a16:creationId xmlns:a16="http://schemas.microsoft.com/office/drawing/2014/main" id="{A8023B95-9552-72E7-CA1B-D05D7A7E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1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5F924269-B28F-FE20-8C84-788866A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6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earing, black&#10;&#10;Description automatically generated">
            <a:extLst>
              <a:ext uri="{FF2B5EF4-FFF2-40B4-BE49-F238E27FC236}">
                <a16:creationId xmlns:a16="http://schemas.microsoft.com/office/drawing/2014/main" id="{228A8899-E417-CDBB-D14A-884323CF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09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98D2B2CF-9D38-63AC-4342-4D0ADB0E8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D5A758DA-C508-939C-ED34-7A94B870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804B368A-5F50-3FAF-D3FA-4DBC41CB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3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8FB20684-546C-BD0E-517B-42F2B91B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32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Beneda</dc:creator>
  <cp:lastModifiedBy>Daniel Beneda</cp:lastModifiedBy>
  <cp:revision>1</cp:revision>
  <dcterms:created xsi:type="dcterms:W3CDTF">2022-05-20T07:16:39Z</dcterms:created>
  <dcterms:modified xsi:type="dcterms:W3CDTF">2022-05-20T07:20:12Z</dcterms:modified>
</cp:coreProperties>
</file>